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learnenglishkids.britishcouncil.org/en/tongue-twisters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838199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atin typeface="Comic Sans MS" pitchFamily="66" charset="0"/>
              </a:rPr>
              <a:t>Alliteration</a:t>
            </a:r>
            <a:endParaRPr lang="en-GB" sz="4000" b="1" dirty="0">
              <a:latin typeface="Comic Sans MS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12192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latin typeface="Comic Sans MS" pitchFamily="66" charset="0"/>
              </a:rPr>
              <a:t>Listen to these sentences:</a:t>
            </a:r>
            <a:endParaRPr lang="en-GB" sz="3200" dirty="0">
              <a:latin typeface="Comic Sans MS" pitchFamily="66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21336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70C0"/>
                </a:solidFill>
                <a:latin typeface="Comic Sans MS" pitchFamily="66" charset="0"/>
              </a:rPr>
              <a:t>Carmen carefully caught Carl.</a:t>
            </a:r>
            <a:endParaRPr lang="en-GB" sz="32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3048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70C0"/>
                </a:solidFill>
                <a:latin typeface="Comic Sans MS" pitchFamily="66" charset="0"/>
              </a:rPr>
              <a:t>Steve saved seven seagulls.</a:t>
            </a:r>
            <a:endParaRPr lang="en-GB" sz="32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5800" y="40386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70C0"/>
                </a:solidFill>
                <a:latin typeface="Comic Sans MS" pitchFamily="66" charset="0"/>
              </a:rPr>
              <a:t>Brian bought black brollies.</a:t>
            </a:r>
            <a:endParaRPr lang="en-GB" sz="32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50292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latin typeface="Comic Sans MS" pitchFamily="66" charset="0"/>
              </a:rPr>
              <a:t>What do you notice about each?</a:t>
            </a:r>
            <a:endParaRPr lang="en-GB" sz="3200" dirty="0">
              <a:latin typeface="Comic Sans MS" pitchFamily="66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5800" y="57912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latin typeface="Comic Sans MS" pitchFamily="66" charset="0"/>
              </a:rPr>
              <a:t>Each word begins with the same sound</a:t>
            </a:r>
            <a:endParaRPr lang="en-GB" sz="3200" dirty="0">
              <a:latin typeface="Comic Sans MS" pitchFamily="66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3059113" y="6597650"/>
            <a:ext cx="324008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sz="1200" dirty="0">
                <a:latin typeface="Comic Sans MS" pitchFamily="66" charset="0"/>
              </a:rPr>
              <a:t>© www.SaveTeachersSundays.com 2013</a:t>
            </a:r>
          </a:p>
        </p:txBody>
      </p:sp>
    </p:spTree>
    <p:extLst>
      <p:ext uri="{BB962C8B-B14F-4D97-AF65-F5344CB8AC3E}">
        <p14:creationId xmlns:p14="http://schemas.microsoft.com/office/powerpoint/2010/main" val="296279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838199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atin typeface="Comic Sans MS" pitchFamily="66" charset="0"/>
              </a:rPr>
              <a:t>Alliteration</a:t>
            </a:r>
            <a:endParaRPr lang="en-GB" sz="4000" b="1" dirty="0">
              <a:latin typeface="Comic Sans MS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1066800"/>
            <a:ext cx="77724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latin typeface="Comic Sans MS" pitchFamily="66" charset="0"/>
              </a:rPr>
              <a:t>When one word after another starts with the same sound, this is alliteration</a:t>
            </a:r>
            <a:endParaRPr lang="en-GB" sz="3200" dirty="0">
              <a:latin typeface="Comic Sans MS" pitchFamily="66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3059113" y="6597650"/>
            <a:ext cx="324008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sz="1200" dirty="0">
                <a:latin typeface="Comic Sans MS" pitchFamily="66" charset="0"/>
              </a:rPr>
              <a:t>© www.SaveTeachersSundays.com 2013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5800" y="2895600"/>
            <a:ext cx="77724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latin typeface="Comic Sans MS" pitchFamily="66" charset="0"/>
              </a:rPr>
              <a:t>‘Tongue twisters’ are silly sentences or poems that use alliteration so that they are difficult to say quickly</a:t>
            </a:r>
            <a:endParaRPr lang="en-GB" sz="3200" dirty="0">
              <a:latin typeface="Comic Sans MS" pitchFamily="66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81000" y="4800600"/>
            <a:ext cx="8458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latin typeface="Comic Sans MS" pitchFamily="66" charset="0"/>
              </a:rPr>
              <a:t>Try saying some of these ‘tongue twisters’</a:t>
            </a:r>
          </a:p>
          <a:p>
            <a:endParaRPr lang="en-GB" sz="2000" dirty="0" smtClean="0">
              <a:latin typeface="Comic Sans MS" pitchFamily="66" charset="0"/>
              <a:hlinkClick r:id="rId2"/>
            </a:endParaRPr>
          </a:p>
          <a:p>
            <a:endParaRPr lang="en-GB" sz="2000" dirty="0">
              <a:latin typeface="Comic Sans MS" pitchFamily="66" charset="0"/>
              <a:hlinkClick r:id="rId2"/>
            </a:endParaRPr>
          </a:p>
          <a:p>
            <a:r>
              <a:rPr lang="en-GB" sz="2000" dirty="0" smtClean="0">
                <a:latin typeface="Comic Sans MS" pitchFamily="66" charset="0"/>
                <a:hlinkClick r:id="rId2"/>
              </a:rPr>
              <a:t>http</a:t>
            </a:r>
            <a:r>
              <a:rPr lang="en-GB" sz="2000" dirty="0">
                <a:latin typeface="Comic Sans MS" pitchFamily="66" charset="0"/>
                <a:hlinkClick r:id="rId2"/>
              </a:rPr>
              <a:t>://</a:t>
            </a:r>
            <a:r>
              <a:rPr lang="en-GB" sz="2000" dirty="0" smtClean="0">
                <a:latin typeface="Comic Sans MS" pitchFamily="66" charset="0"/>
                <a:hlinkClick r:id="rId2"/>
              </a:rPr>
              <a:t>learnenglishkids.britishcouncil.org/en/tongue-twisters</a:t>
            </a:r>
            <a:r>
              <a:rPr lang="en-GB" sz="2000" dirty="0" smtClean="0">
                <a:latin typeface="Comic Sans MS" pitchFamily="66" charset="0"/>
              </a:rPr>
              <a:t> </a:t>
            </a:r>
            <a:endParaRPr lang="en-GB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59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838199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atin typeface="Comic Sans MS" pitchFamily="66" charset="0"/>
              </a:rPr>
              <a:t>Alliteration – Your turn</a:t>
            </a:r>
            <a:endParaRPr lang="en-GB" sz="4000" b="1" dirty="0">
              <a:latin typeface="Comic Sans MS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1066800"/>
            <a:ext cx="7772400" cy="441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just">
              <a:spcAft>
                <a:spcPts val="2400"/>
              </a:spcAft>
              <a:buFont typeface="+mj-lt"/>
              <a:buAutoNum type="arabicParenR"/>
            </a:pPr>
            <a:r>
              <a:rPr lang="en-GB" sz="3200" dirty="0" smtClean="0">
                <a:latin typeface="Comic Sans MS" pitchFamily="66" charset="0"/>
              </a:rPr>
              <a:t>Think of a person’s name or the name of an animal.</a:t>
            </a:r>
          </a:p>
          <a:p>
            <a:pPr marL="514350" indent="-514350" algn="just">
              <a:spcAft>
                <a:spcPts val="2400"/>
              </a:spcAft>
              <a:buFont typeface="+mj-lt"/>
              <a:buAutoNum type="arabicParenR"/>
            </a:pPr>
            <a:r>
              <a:rPr lang="en-GB" sz="3200" dirty="0" smtClean="0">
                <a:latin typeface="Comic Sans MS" pitchFamily="66" charset="0"/>
              </a:rPr>
              <a:t>Think of some words that start with the same sound (you need some verbs, adverbs or adjectives).</a:t>
            </a:r>
          </a:p>
          <a:p>
            <a:pPr marL="514350" indent="-514350" algn="just">
              <a:spcAft>
                <a:spcPts val="2400"/>
              </a:spcAft>
              <a:buFont typeface="+mj-lt"/>
              <a:buAutoNum type="arabicParenR"/>
            </a:pPr>
            <a:r>
              <a:rPr lang="en-GB" sz="3200" dirty="0" smtClean="0">
                <a:latin typeface="Comic Sans MS" pitchFamily="66" charset="0"/>
              </a:rPr>
              <a:t>Make a sentence with them.</a:t>
            </a:r>
            <a:endParaRPr lang="en-GB" sz="3200" dirty="0">
              <a:latin typeface="Comic Sans MS" pitchFamily="66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3059113" y="6597650"/>
            <a:ext cx="324008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sz="1200" dirty="0">
                <a:latin typeface="Comic Sans MS" pitchFamily="66" charset="0"/>
              </a:rPr>
              <a:t>© www.SaveTeachersSundays.com 2013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54864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2400"/>
              </a:spcAft>
            </a:pPr>
            <a:r>
              <a:rPr lang="en-GB" sz="3200" i="1" dirty="0" smtClean="0">
                <a:latin typeface="Comic Sans MS" pitchFamily="66" charset="0"/>
              </a:rPr>
              <a:t>Example: </a:t>
            </a:r>
            <a:r>
              <a:rPr lang="en-GB" sz="3200" dirty="0" smtClean="0">
                <a:latin typeface="Comic Sans MS" pitchFamily="66" charset="0"/>
              </a:rPr>
              <a:t>Sharon shines shoes shoddily.</a:t>
            </a:r>
            <a:endParaRPr lang="en-GB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679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140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Alliteration</vt:lpstr>
      <vt:lpstr>Alliteration</vt:lpstr>
      <vt:lpstr>Alliteration – Your turn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Alliteration</dc:title>
  <dc:creator>SaveTeachersSundays</dc:creator>
  <cp:lastModifiedBy>SaveTeachersSundays</cp:lastModifiedBy>
  <cp:revision>3</cp:revision>
  <dcterms:created xsi:type="dcterms:W3CDTF">2006-08-16T00:00:00Z</dcterms:created>
  <dcterms:modified xsi:type="dcterms:W3CDTF">2013-09-05T18:40:31Z</dcterms:modified>
</cp:coreProperties>
</file>